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8"/>
  </p:notesMasterIdLst>
  <p:sldIdLst>
    <p:sldId id="256" r:id="rId2"/>
    <p:sldId id="463" r:id="rId3"/>
    <p:sldId id="689" r:id="rId4"/>
    <p:sldId id="690" r:id="rId5"/>
    <p:sldId id="398" r:id="rId6"/>
    <p:sldId id="484" r:id="rId7"/>
    <p:sldId id="483" r:id="rId8"/>
    <p:sldId id="492" r:id="rId9"/>
    <p:sldId id="419" r:id="rId10"/>
    <p:sldId id="655" r:id="rId11"/>
    <p:sldId id="656" r:id="rId12"/>
    <p:sldId id="490" r:id="rId13"/>
    <p:sldId id="466" r:id="rId14"/>
    <p:sldId id="659" r:id="rId15"/>
    <p:sldId id="662" r:id="rId16"/>
    <p:sldId id="660" r:id="rId17"/>
    <p:sldId id="663" r:id="rId18"/>
    <p:sldId id="664" r:id="rId19"/>
    <p:sldId id="665" r:id="rId20"/>
    <p:sldId id="666" r:id="rId21"/>
    <p:sldId id="668" r:id="rId22"/>
    <p:sldId id="669" r:id="rId23"/>
    <p:sldId id="670" r:id="rId24"/>
    <p:sldId id="671" r:id="rId25"/>
    <p:sldId id="687" r:id="rId26"/>
    <p:sldId id="688" r:id="rId27"/>
    <p:sldId id="672" r:id="rId28"/>
    <p:sldId id="673" r:id="rId29"/>
    <p:sldId id="674" r:id="rId30"/>
    <p:sldId id="675" r:id="rId31"/>
    <p:sldId id="477" r:id="rId32"/>
    <p:sldId id="399" r:id="rId33"/>
    <p:sldId id="409" r:id="rId34"/>
    <p:sldId id="481" r:id="rId35"/>
    <p:sldId id="482" r:id="rId36"/>
    <p:sldId id="6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10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6:57.4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27 204 0,'0'-26'15,"-26"26"17,26 26 77,0-1-93,0 0-16,0 1 15,0-1-15,0 1 16,26-26-16,-26 25 15,25 0-15,-25 1 16,26-26 0,-1 0-1,0 0-15,1 0 16,-1 0-16,-25-26 16,51 26-16,-26 0 0,1-25 15,25 25-15,-26 0 16,0 0-16,26 0 0,-25 0 15,-1 0-15,0 0 16,26 0-16,-25 0 0,-1 0 16,26 0-16,-26 0 0,26 0 15,0 0-15,0 0 16,-1 0-16,-24 0 0,25 0 16,-1 0-16,-24 0 0,25 0 15,-26 0-15,0 0 16,1 0-16,-1 0 0,1 0 15,-1-25-15,0 25 16,1 0 47,-1 0-48,-25-26-15,26 26 16,-1 0-1,0 0 1,1 0 15,-1 0-15,1 0 15,-1 0 0,0 0 1,-25-25-17,26 25 1,-26-26 0,0 1-16,0 0 15,25 25-15,-25-26 16,0 1-16,0-1 15,0 1 1,0 0 0</inkml:trace>
  <inkml:trace contextRef="#ctx0" brushRef="#br0" timeOffset="5160">2084 51 0,'0'26'203,"0"-1"-125,0 0-46,0 1-17,26-26 1,-26 25-16,0 1 31,25-26-15,-25 25-1,25-25 1,1 0 0,-1 0-1,1 0 1,-1 0-16,0 0 0,1 0 16,-1 0-16,1 0 0,-1 0 15,26 0-15,-26 0 16,1 0-16,-1 0 0,0 0 15,26 0-15,-25-25 0,24 25 16,-24 0-16,25 0 16,-1 0-16,1 0 0,0-26 15,0 26-15,0 0 16,-1 0-16,1 0 0,0 0 16,0 0-16,0 0 15,-26-25-15,26 25 0,0 0 16,-26 0-16,26 0 0,0 0 15,-1 0-15,-24 0 16,25 0-16,-26 0 0,26 0 16,0-26-16,-26 26 15,26 0-15,-26 0 0,26 0 16,-26 0-16,26 0 0,0-25 16,-26 25-16,26 0 15,-25 0-15,24 0 0,1 0 16,-25 0-16,24 0 0,1-25 15,-25 25-15,24 0 16,-24 0-16,25 0 0,-26 0 16,0 0-16,1 0 15,-1 0-15,26 0 0,-26 0 16,1 0-16,25 0 16,-26 0-16,26 0 0,0 0 15,-26 0-15,26 0 0,0 0 16,-26 0-16,26 0 15,0 0-15,-26 0 0,26 0 16,-26 0-16,1 0 16,24 0-16,-24 0 0,-1 0 15,1 0-15,-1 0 0,26 0 16,-26 0-16,1 0 16,-1 0-16,0 0 0,26 0 15,-25 0-15,-1 0 0,0 0 16,1 0-16,-1 0 15,1 0-15,24 0 0,-24 25 16,-1-25-16,1 0 16,-1 25-16,0-25 15,1 0-15,-1 0 0,1 0 16,-1 0 0,0 26-16,1-26 0,-1 0 15,1 0 1,-1 0-16,0 0 0,1 0 15,-1 25-15,1-25 16,-1 0-16,0 0 16,1 0-16,-1 0 15,-25 26-15,26-26 16,-1 0-16,0 0 16,1 0-16,-1 25 15,1-25 1,-1 0-1,0 0-15,1 0 16,-1 0 0,1 0-16,-1 0 15,0 0 1,1 0-16,-1 0 16,1 0-16,-1 0 15,0 0-15,1 0 0,-1 0 16,1 0-16,-1 0 15,0-25 1,1 25 15,-26-26-15,25 1 0,-25-1-1,0 1 1,0 0-16,0-1 15,0 1 1,0-1 0,-25 26 31</inkml:trace>
  <inkml:trace contextRef="#ctx0" brushRef="#br0" timeOffset="8243">7418 102 0,'0'25'63,"0"1"-1,0-1-31,0 1-15,0-1-16,26 0 16,-26 1-1,0-1 1,0 1-16,0-1 31,25-25-31,-25 25 16,25-25 62,1 0-47,-1 0-31,1-25 16,-1 25-16,0 0 15,1 0-15,-1 0 0,1 0 16,-1 0-16,26 0 16,-26 0-16,1 0 0,-1-25 15,26 25-15,-26 0 0,1 0 16,24 0-16,-24 0 15,25 0-15,-1 0 0,-24 0 16,25 0-16,-1 0 16,-24 0-16,25 0 0,-1-26 15,1 26-15,-25 0 0,24 0 16,-24 0-16,25 0 16,-26 0-16,26 0 0,-26 0 15,26 0-15,-26 0 16,1-25-16,25 25 0,-1 0 15,-24 0-15,25 0 0,-26 0 16,26 0-16,-26 0 16,26 0-16,-26 0 0,1 0 15,-1 0-15,26 0 16,-26 0-16,1 0 0,-1 0 16,1 0-16,-1 0 0,0 0 15,1 0-15,-1 0 16,1 0-16,-1 0 0,0 0 15,1 0-15,25 0 16,-26 0-16,0 0 0,1-26 16,-1 26-16,1 0 0,24 0 15,-24 0-15,-1 0 16,1 0-16,-1 0 0,0 0 16,1 0-16,-1 0 15,1 0-15,-1 0 0,0 0 16,1 0-16,-1 0 0,1 0 15,-1 0-15,0 0 16,1 0-16,-1 0 16,1 0-16,-1 0 15,0 0-15,1 0 16,-1 0-16,1 0 0,-1 0 16,0 0-16,1 0 15,25 0-15,-26 0 0,0 0 16,1 0-16,-1 0 15,1 0-15,-1 0 0,0 0 16,1 0-16,-1 0 16,1 0-1,-1 0-15,0 0 16,1 0-16,25 0 0,-26 0 16,0 0-16,1 0 15,-1 0-15,1 0 16,-1 0-16,0 0 15,1 0-15,-1 0 16,1 0-16,-1 0 16,0 0-16,1 0 15,-1 0-15,1 0 0,-1 0 16,0 0-16,1 0 16,-1 0-16,1 0 0,-1 0 15,0 0-15,1 0 16,-1 0-16,1 0 15,-1 0 1,0 0 0,1 0-16,-1 0 15,1 0-15,-1 0 16,0 0 0,1 0 15,-26-25-16,25 25 32,-25-25-31,26 25-16,-26-26 16,25 1 15,-25-1-16,0 1 1,25 25-16,-25-25 16,0-1-1,0 52 48,0-1-1,-25-25-46</inkml:trace>
  <inkml:trace contextRef="#ctx0" brushRef="#br0" timeOffset="11062">12625 127 0,'26'0'47,"-26"26"-32,0-1 1,0 1 0,0 24-16,0-24 0,0-1 15,25 26-15,-25-26 16,0 26-16,0-25 0,25-1 16,-25 0-16,0 1 0,0-1 15,0 1 1,0-1-16,-25-25 15</inkml:trace>
  <inkml:trace contextRef="#ctx0" brushRef="#br0" timeOffset="11637">12524 280 0,'-26'0'15,"26"-26"16,26 26-31,-26-25 32,25 25-32,-25-25 0,25-1 15,1 1 1,-1 25 0,1 0-1,-1 0 1,0 0-1,-25 25-15,26-25 16,-26 26-16,0-1 16,25-25-16,-25 25 15,26 1-15,-26-1 16,25-25-16,0 26 16,-25-1-16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26.5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0,'25'0'78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26.7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25 0,'25'0'16,"1"0"15,-26-25-31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31.4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11.9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1371 0,'0'26'47,"0"-1"-16,0 0-15,0 1 0,0-1-1,0 1 1,0-1-1,0 0 1,0 1 15,25-26 1,1 0-17,-1 0 1,0 0-16,1 0 15,25 0-15,-1 0 0,1 0 16,0 0-16,25 0 16,0-26-16,1 26 0,-1 0 15,0 0-15,0-25 0,0 25 16,-25 0-16,25 0 16,1-25-16,-27 25 0,27 0 15,-27 0-15,1 0 16,0 0-16,0 0 0,25 0 15,-25 25-15,0-25 0,-1 0 16,1 0-16,25 0 16,-25 0-16,0 25 0,0-25 15,0 0-15,-1 0 16,1 0-16,0 0 0,0 26 16,0-26-16,-26 0 0,26 0 15,0 0-15,-1 0 16,1 0-16,-25 0 0,24 25 15,1-25-15,0 0 16,0 0-16,0 0 0,-1 0 16,1 0-16,0 0 0,0 0 15,-26 0-15,26 0 16,0 0-16,-26 0 0,26 0 16,0 0-16,0 0 15,-1 0-15,-24 0 0,25 0 16,-1 0-16,1 0 0,-25 0 15,24 0-15,-24 0 16,25 0-16,-26 0 0,0 0 16,1 0-16,25 0 15,-26 0-15,0 0 0,1 0 16,-1 0-16,26 0 0,-26 0 16,1 0-16,25 0 15,-26 0-15,0 0 0,26 0 16,-25 0-16,-1 0 0,0 0 15,1 0 1,-1 0-16,1 0 16,-1 0-1,0 0-15,1 0 0,-1 0 16,1 0-16,-1 0 16,0 0-16,1 0 0,-1 0 15,1 0-15,-1 0 0,0 0 16,1 0-1,-1 0-15,-25-25 16,26 25 0,-1 0-16,0 0 15,1 0 1,-1 0 0,1 0-16,-26-26 15,25 26-15,0 0 16,1 0-1,-1 0 1,1 0 0,-26-25-1,25 25-15,0 0 16,1 0 0,-1 0-1,1 0 1,-1 0 15,0-25-15,1 25 15,-26-26-15,25 26-1,-25-25 1,26 25 15,-26-26-31,0 1 16,0 0-1,0-1 1,0 1-16,0-1 31,-26 26-15,26 26 31</inkml:trace>
  <inkml:trace contextRef="#ctx0" brushRef="#br0" timeOffset="1893">5689 1371 0,'0'26'32,"26"-26"-17,-26 25 1,0 0-1,25-25-15,-25 26 16,0-1-16,26 1 16,-26-1-16,0 0 15,25-25-15,-25 26 0,25-1 16,-25 1 0,26-26-1,-26 25-15,25-25 31,1 0-15,-1 0-16,0 0 16,1-25-16,-1 25 15,26 0-15,-26 0 0,26 0 16,0-26-16,25 26 0,-25 0 16,0 0-16,0 0 15,-1 0-15,27 0 0,-27 0 16,1-25-16,0 25 15,0 0-15,0 0 0,-1 0 16,1 0-16,25 0 0,-25 0 16,0 0-16,25 0 15,-25 0-15,0 0 0,25 0 16,-25 0-16,0 0 16,-1 0-16,1 0 0,0 0 15,25 0-15,-25 0 16,0 0-16,0 0 0,-1 0 15,1 0-15,0 0 0,0 25 16,-26-25-16,26 0 16,0 0-16,-26 0 0,1 0 15,-1 0-15,0 0 0,26 0 16,-25 0-16,-1 0 16,0 0-16,1 0 0,-1 0 15,1 0-15,-1 0 16,0 26-16,26-26 0,-25 0 15,-1 0-15,0 0 0,1 0 16,-1 0-16,1 0 16,-1 0-16,0 0 15,1 0-15,-1 0 16,1 0-16,-1 0 16,0 0-16,1 0 15,-1 25 1,1-25-16,-1 0 15,0 0 1,1 0-16,-1 0 16,1 0-16,-1 0 15,-25-25 17,0-1-17,-25 1 1,25-1-1,0 1 1,-26 0-16,26-1 16,0 1-1,0-1-15,0 1 16,-25 0-16,25-1 16,0 52 62</inkml:trace>
  <inkml:trace contextRef="#ctx0" brushRef="#br0" timeOffset="3489">8991 635 0,'0'-26'16,"-25"26"-1,0 0 1,-1 0 0,1 0-16,-1 0 15,1 0 1,0 0-16,25 26 0,-26-26 16,1 0-16,25 25 0,-26-25 15,1 25-15,25 1 16,-25-26-16,-1 25 0,26 1 15,0-1-15,-25 0 0,25 1 16,0-1-16,0 1 16,0-1-16,0 26 0,0-26 15,0 26-15,0-26 16,0 1-16,0 25 0,25-26 16,-25 0-16,26 26 0,-1-25 15,0-1-15,1 0 16,-1 1-16,26-1 0,-26-25 15,26 26-15,0-26 16,0 25-16,0-25 0,-1 0 16,1 0-16,0 0 15,-26 0-15,26-25 0,0-1 16,-26 26-16,1-25 0,-1-1 16,1-24-16,-1 24 15,-25-25-15,25 26 0,-25-26 16,0 0-16,0 1 0,-25-1 15,25 0-15,-25 26 16,-1-26-16,1 0 0,-1 0 16,1 26-16,0-1 15,-1 1-15,-25 0 0,26-1 16,0 26-16,-26 0 0,25-25 16,1 25-16,0 0 15,-1 0-15,1 0 0,-1 0 16,1 0-1,25 25-15,-25-25 0,25 26 16,0-1 31</inkml:trace>
  <inkml:trace contextRef="#ctx0" brushRef="#br0" timeOffset="4156">10363 0 0,'0'25'32,"0"0"-17,0 1-15,0-1 16,0 1-16,0-1 0,0 26 16,0-26-16,0 26 15,0 0-15,0-26 0,0 26 16,0-26-16,0 26 15,0-25-15,0-1 0,0 0 16,0 1-16,0-1 0,0 1 16,0-1-1</inkml:trace>
  <inkml:trace contextRef="#ctx0" brushRef="#br0" timeOffset="4474">10211 508 0,'25'25'63,"0"-25"-48,-25 25-15,26-25 0,-1 26 16,1-1 0,-1-25-16,-25 26 0,25-26 15,1 25-15,-1 0 16,1-25-1,-26 26-15</inkml:trace>
  <inkml:trace contextRef="#ctx0" brushRef="#br0" timeOffset="4731">10617 508 0,'25'-26'0,"-50"26"31,0 26-15,-1-1-1,1 0 1,-1 1 0,26-1-16,-25 1 15,0-1-15,-1 0 16,26 1-16,-25-26 0,25 25 15,-26 1-15,1-26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18.6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44 0,'0'25'0,"25"-25"31,-25 25-15,25-25-16,-25 26 16,26-1-1,-26 1-15,25-1 16,-25 0-16,26 1 16,-1-1-1,-25 1-15,25-1 16,-25-50 31,26 25-47,-26-26 15,25 1 1,-25-1-16,26 1 16,-26 0-16,25-1 0,-25 1 15,0-1-15,25 26 16,-25-25-16,0 0 0,26-1 15,-26 1 1,0 50 15,0 1 1,0-1-17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19.1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76 78 0,'26'0'15</inkml:trace>
  <inkml:trace contextRef="#ctx0" brushRef="#br0" timeOffset="108">127 256 0,'0'25'0,"0"1"16,0-1-16,0 1 16,0-1-16,26 0 15,-26 1-15</inkml:trace>
  <inkml:trace contextRef="#ctx0" brushRef="#br0" timeOffset="546">0 78 0,'0'-25'16,"0"-1"0,26 1 15,-1 25-31,0 0 16,1 0-16,-1 0 15,1 0-15,-1 0 16,0 0-16,1 25 0,-1-25 15,1 26 1,-26-1-16,0 1 16,0-1-16,0 0 15,-26-25-15,1 26 16,-1-26-16,1 25 0,0-25 16,-1 26-1,1-26-15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17.4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178 0 0,'0'25'31,"0"1"-15,0-1-16,0 1 0,0 24 16,0-24-16,0 25 0,0-1 15,0-24-15,0 25 16,0-1-16,0 1 15,0 0 1,0 0-16,0-26 0,0 1 0,0-1 16,0 0-16,25-25 15,-25 26-15</inkml:trace>
  <inkml:trace contextRef="#ctx0" brushRef="#br0" timeOffset="504">0 559 0,'26'25'31,"-1"1"-15,0-1 0,1 0-1,-1 1 1,1-26 0,-26 25-16,25-25 15,0 0 1,1 0-16,-26 26 15,25-26-15,1 0 16,-26-26 15,25 26-31,-25-25 16,25 25 0,-25-26-16,26 26 0,-26-25 15,0 0-15,25 25 16,-25-26-16,26 26 0,-26-25 15,0-1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23.3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331 584 0,'0'26'62,"-26"-26"-62,1 0 16,-1 0-16,1 25 16,0-25-16,-1 0 0,1 0 15,-1 26-15,1-26 16,0 0-16,-1 0 0,1 0 16,-1 0-1,26-26 1,0 1-16,0-1 15,0 1-15,26 0 16,-26-1-16,25 1 16,1-26-16,-1 26 0,0-26 15,1 25-15,-1-24 16,1-1-16,-1 25 0,0-24 16,1 24-16,-1-25 0,-25 26 15,0 0-15,0-1 16,-25 26 15,25 26-31,-26-26 16,26 25-16,-25 0 0,0-25 15,25 26-15,-26-1 16,1 1-16,25-1 0,-26 0 16,26 1-16,0-1 15,0 1-15,0-1 0,0 0 16,0 1-16,26-26 15,-1 0-15,1 25 16,-1-25-16,0 0 0,1 26 16,-1-26-16,26 0 15,-26 0-15,1 0 0,-1 0 16,1 0-16,-26-26 31,0 1-15,-26 25-16,26-26 15,0 1-15,0 0 16,-25 25-16,-1 0 16,26 25-16,-25-25 15,0 25-15,25 1 0,-26-1 16,1 26-16,-1 0 16,26-26-16,0 26 0,-25 0 15,25 0-15,0-1 0,0-24 16,0 25-16,0-26 15,0 0-15,25 1 0,-25-1 16,0 1-16,0-1 16,0-50 124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25.1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0,'25'0'78,"1"0"-62,-1 0-16,0 0 15,1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23.9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0 127 0,'0'26'32,"25"-26"-1,0 0-16,1 0-15,-1 0 16,1 0-16,-1 0 0,26 0 16,-26 0-16,1 0 15,24 0-15,-24 0 0,-1 0 16</inkml:trace>
  <inkml:trace contextRef="#ctx0" brushRef="#br0" timeOffset="762">914 153 0,'-25'0'0,"50"0"94,0 0-79,1 0-15,-1 0 16,1 0-16,-1 0 16,0 0-16,1 0 0,-1 0 15,26 0-15,-26 0 0,1 0 16,-1 0-1,1 0-15,-52-26 63,26 1-47</inkml:trace>
  <inkml:trace contextRef="#ctx0" brushRef="#br0" timeOffset="1453">558 0 0,'26'0'32,"-26"26"-1,25-26-16,1 0-15,-1 0 16,0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31T14:37:26.3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0,'26'0'31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p.com/documents/2018/02/f0148939-f27c-0010-82c7-eda71af511fa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github.com/soyuztechnologies/Corporate_Full_Stack_Training/blob/master/Day%206/GetEntitySet.txt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hyperlink" Target="https://github.com/soyuztechnologies/Corporate_Full_Stack_Training/blob/master/Day%206/GETEntity%20(Single%20Record)%20Method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hyperlink" Target="https://github.com/soyuztechnologies/Corporate_Full_Stack_Training/blob/master/Day%206/CreateEntity(Post%20call).t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6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hyperlink" Target="https://github.com/soyuztechnologies/Corporate_Full_Stack_Training/blob/master/Day%206/UpdateEntity.txt" TargetMode="Externa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hyperlink" Target="https://github.com/soyuztechnologies/Corporate_Full_Stack_Training/blob/master/Day%206/function%20Import.tx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10" Type="http://schemas.openxmlformats.org/officeDocument/2006/relationships/image" Target="../media/image2.png"/><Relationship Id="rId4" Type="http://schemas.openxmlformats.org/officeDocument/2006/relationships/image" Target="../media/image62.tiff"/><Relationship Id="rId9" Type="http://schemas.openxmlformats.org/officeDocument/2006/relationships/hyperlink" Target="https://anubhavtrainings.com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67.jpg"/><Relationship Id="rId7" Type="http://schemas.openxmlformats.org/officeDocument/2006/relationships/image" Target="../media/image6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6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0-09/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customXml" Target="../ink/ink6.xml"/><Relationship Id="rId18" Type="http://schemas.openxmlformats.org/officeDocument/2006/relationships/image" Target="../media/image13.emf"/><Relationship Id="rId26" Type="http://schemas.openxmlformats.org/officeDocument/2006/relationships/image" Target="../media/image17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0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.png"/><Relationship Id="rId16" Type="http://schemas.openxmlformats.org/officeDocument/2006/relationships/image" Target="../media/image12.emf"/><Relationship Id="rId20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11" Type="http://schemas.openxmlformats.org/officeDocument/2006/relationships/customXml" Target="../ink/ink5.xml"/><Relationship Id="rId24" Type="http://schemas.openxmlformats.org/officeDocument/2006/relationships/image" Target="../media/image16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9.emf"/><Relationship Id="rId19" Type="http://schemas.openxmlformats.org/officeDocument/2006/relationships/customXml" Target="../ink/ink9.xml"/><Relationship Id="rId4" Type="http://schemas.openxmlformats.org/officeDocument/2006/relationships/image" Target="../media/image6.emf"/><Relationship Id="rId9" Type="http://schemas.openxmlformats.org/officeDocument/2006/relationships/customXml" Target="../ink/ink4.xml"/><Relationship Id="rId14" Type="http://schemas.openxmlformats.org/officeDocument/2006/relationships/image" Target="../media/image11.emf"/><Relationship Id="rId2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'ANATR'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'ANATR'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478939-3A88-40E1-A14B-8EBD26944CF9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EDAD5-F60E-430F-80AC-0B5FBE826518}"/>
              </a:ext>
            </a:extLst>
          </p:cNvPr>
          <p:cNvSpPr/>
          <p:nvPr/>
        </p:nvSpPr>
        <p:spPr>
          <a:xfrm>
            <a:off x="213360" y="3558540"/>
            <a:ext cx="2895600" cy="80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  <a:p>
            <a:pPr algn="ctr"/>
            <a:r>
              <a:rPr lang="en-US" dirty="0"/>
              <a:t>Backend -- BES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60B-1CB0-4A6E-B5E0-853CBB66CDC7}"/>
              </a:ext>
            </a:extLst>
          </p:cNvPr>
          <p:cNvSpPr/>
          <p:nvPr/>
        </p:nvSpPr>
        <p:spPr>
          <a:xfrm>
            <a:off x="998220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C50CCC-C372-48A4-A7F0-7B069BEF79BB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1988820" y="1396183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796C9-7FFD-461E-A1C9-57B8B3B2469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661160" y="4360273"/>
            <a:ext cx="0" cy="239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E9F26-7609-417B-B327-BFC30382C92B}"/>
              </a:ext>
            </a:extLst>
          </p:cNvPr>
          <p:cNvSpPr/>
          <p:nvPr/>
        </p:nvSpPr>
        <p:spPr>
          <a:xfrm>
            <a:off x="541020" y="1806046"/>
            <a:ext cx="2895600" cy="794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D92EDA-B7A6-46DF-AE40-0C0C71DEF11E}"/>
              </a:ext>
            </a:extLst>
          </p:cNvPr>
          <p:cNvSpPr/>
          <p:nvPr/>
        </p:nvSpPr>
        <p:spPr>
          <a:xfrm>
            <a:off x="1251725" y="1910747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C90F5-933E-42D4-A1B6-2819D1917E31}"/>
              </a:ext>
            </a:extLst>
          </p:cNvPr>
          <p:cNvSpPr/>
          <p:nvPr/>
        </p:nvSpPr>
        <p:spPr>
          <a:xfrm>
            <a:off x="1335405" y="2264349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C28D98-D2B4-49B3-A283-AC59EC2E4E9A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1661160" y="2600053"/>
            <a:ext cx="327660" cy="958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54967-A253-4180-8FAA-60109536E736}"/>
              </a:ext>
            </a:extLst>
          </p:cNvPr>
          <p:cNvSpPr txBox="1"/>
          <p:nvPr/>
        </p:nvSpPr>
        <p:spPr>
          <a:xfrm>
            <a:off x="5859780" y="970954"/>
            <a:ext cx="5920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Fiori Central HUB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  <a:p>
            <a:r>
              <a:rPr lang="en-US" dirty="0"/>
              <a:t>SAP Netweaver 7.4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70D0E5-FFDE-42B2-9997-A66CE77E60D4}"/>
              </a:ext>
            </a:extLst>
          </p:cNvPr>
          <p:cNvSpPr/>
          <p:nvPr/>
        </p:nvSpPr>
        <p:spPr>
          <a:xfrm>
            <a:off x="3291840" y="351201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B7E55-C298-430A-B76B-EEBFD9074061}"/>
              </a:ext>
            </a:extLst>
          </p:cNvPr>
          <p:cNvSpPr/>
          <p:nvPr/>
        </p:nvSpPr>
        <p:spPr>
          <a:xfrm>
            <a:off x="3168426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0212EC-77F7-4427-8EEC-940148031CB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831366" y="402336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624E4C9-5EA1-475A-8C72-947FA15E203B}"/>
              </a:ext>
            </a:extLst>
          </p:cNvPr>
          <p:cNvSpPr/>
          <p:nvPr/>
        </p:nvSpPr>
        <p:spPr>
          <a:xfrm>
            <a:off x="4465320" y="348875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B983FF-8EC9-4147-A9D5-BFD26530ED35}"/>
              </a:ext>
            </a:extLst>
          </p:cNvPr>
          <p:cNvSpPr/>
          <p:nvPr/>
        </p:nvSpPr>
        <p:spPr>
          <a:xfrm>
            <a:off x="4341906" y="457627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8B086B-C90F-4AFF-879E-5CE8D15AB47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5004846" y="400010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140EC-C87C-419F-8651-56B096AAD2B8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988820" y="2600053"/>
            <a:ext cx="1844040" cy="91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1DEF7-9BB8-44A9-A5A0-8DC100057DC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88820" y="2573606"/>
            <a:ext cx="3017520" cy="915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B3F6D1-B6FB-4DBA-9D65-F8842B7FBB93}"/>
              </a:ext>
            </a:extLst>
          </p:cNvPr>
          <p:cNvSpPr/>
          <p:nvPr/>
        </p:nvSpPr>
        <p:spPr>
          <a:xfrm>
            <a:off x="1722120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44250B-3C75-451F-B746-376ADC5D3173}"/>
              </a:ext>
            </a:extLst>
          </p:cNvPr>
          <p:cNvSpPr/>
          <p:nvPr/>
        </p:nvSpPr>
        <p:spPr>
          <a:xfrm>
            <a:off x="2853690" y="2983469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B86E86-A240-441C-A264-F16F08B4FE0C}"/>
              </a:ext>
            </a:extLst>
          </p:cNvPr>
          <p:cNvSpPr/>
          <p:nvPr/>
        </p:nvSpPr>
        <p:spPr>
          <a:xfrm>
            <a:off x="3823746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FA13B1-C696-4EB6-A0C6-D83B1456904F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92067E-689C-448B-AF50-2CA5E299A7ED}"/>
              </a:ext>
            </a:extLst>
          </p:cNvPr>
          <p:cNvSpPr txBox="1"/>
          <p:nvPr/>
        </p:nvSpPr>
        <p:spPr>
          <a:xfrm>
            <a:off x="3436620" y="1719984"/>
            <a:ext cx="230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Fiori Frontend System – FES</a:t>
            </a:r>
          </a:p>
          <a:p>
            <a:r>
              <a:rPr lang="en-US" dirty="0"/>
              <a:t>Gateway system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2A4779F7-6720-4FA8-86F2-6662F3DEA1E6}"/>
              </a:ext>
            </a:extLst>
          </p:cNvPr>
          <p:cNvSpPr/>
          <p:nvPr/>
        </p:nvSpPr>
        <p:spPr>
          <a:xfrm>
            <a:off x="640080" y="2133600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12492B9D-7EE3-4928-8171-E41E25E558DA}"/>
              </a:ext>
            </a:extLst>
          </p:cNvPr>
          <p:cNvSpPr/>
          <p:nvPr/>
        </p:nvSpPr>
        <p:spPr>
          <a:xfrm>
            <a:off x="2828168" y="4053761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8BF78-D098-4696-B65E-74631F931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61967"/>
            <a:ext cx="716699" cy="70788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964978C3-51AA-4DBE-A518-D55E775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D8ACC5F1-9AE5-4E22-9932-99AE3DAB2D3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166788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A6C71E-3957-47AD-84EC-CA60C75140AE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F87D3-32D0-493A-9B11-002EE2398F19}"/>
              </a:ext>
            </a:extLst>
          </p:cNvPr>
          <p:cNvSpPr/>
          <p:nvPr/>
        </p:nvSpPr>
        <p:spPr>
          <a:xfrm>
            <a:off x="541020" y="2936862"/>
            <a:ext cx="2895600" cy="96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0B25C-C313-46DE-B05D-3B9A1926EDCC}"/>
              </a:ext>
            </a:extLst>
          </p:cNvPr>
          <p:cNvSpPr/>
          <p:nvPr/>
        </p:nvSpPr>
        <p:spPr>
          <a:xfrm>
            <a:off x="1325880" y="3977853"/>
            <a:ext cx="1325880" cy="38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99EE5-72AC-4972-AE41-A7B7ED8D4EF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988820" y="1396183"/>
            <a:ext cx="0" cy="624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BB442-5D09-4E29-AB8D-CB2949C4DE5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988820" y="3900471"/>
            <a:ext cx="0" cy="77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5182-0ABC-4C59-BB77-60DEE1931349}"/>
              </a:ext>
            </a:extLst>
          </p:cNvPr>
          <p:cNvSpPr/>
          <p:nvPr/>
        </p:nvSpPr>
        <p:spPr>
          <a:xfrm>
            <a:off x="541020" y="2020455"/>
            <a:ext cx="2895600" cy="11014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C60C1-C99B-43EA-9D76-60F2A0C3E499}"/>
              </a:ext>
            </a:extLst>
          </p:cNvPr>
          <p:cNvSpPr/>
          <p:nvPr/>
        </p:nvSpPr>
        <p:spPr>
          <a:xfrm>
            <a:off x="1266966" y="2205849"/>
            <a:ext cx="1474190" cy="4249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C26-C9FA-4629-96CE-F8375D5E61F0}"/>
              </a:ext>
            </a:extLst>
          </p:cNvPr>
          <p:cNvSpPr/>
          <p:nvPr/>
        </p:nvSpPr>
        <p:spPr>
          <a:xfrm>
            <a:off x="1350646" y="2559452"/>
            <a:ext cx="1306830" cy="3157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24716-1902-48B1-8F4C-82E5B07FB76A}"/>
              </a:ext>
            </a:extLst>
          </p:cNvPr>
          <p:cNvSpPr txBox="1"/>
          <p:nvPr/>
        </p:nvSpPr>
        <p:spPr>
          <a:xfrm>
            <a:off x="5859780" y="970954"/>
            <a:ext cx="5920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Embedded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6B9462-BD7E-4ECD-A7F3-AE9CB58330F3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6BCDC-8615-4F9A-A7C9-BE1323545C2B}"/>
              </a:ext>
            </a:extLst>
          </p:cNvPr>
          <p:cNvSpPr txBox="1"/>
          <p:nvPr/>
        </p:nvSpPr>
        <p:spPr>
          <a:xfrm>
            <a:off x="544022" y="4965341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SAP_UI and SAP_GWFND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A5E091-D58B-4054-BA1C-57071E9D6A3B}"/>
              </a:ext>
            </a:extLst>
          </p:cNvPr>
          <p:cNvCxnSpPr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22FBA-09BB-41A9-AD39-D688EAB3B2C8}"/>
              </a:ext>
            </a:extLst>
          </p:cNvPr>
          <p:cNvSpPr/>
          <p:nvPr/>
        </p:nvSpPr>
        <p:spPr>
          <a:xfrm>
            <a:off x="5925078" y="49412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87DDACA-EF17-41E8-8BA7-D81717B4259A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4BDF58-C8A7-4419-AD3D-F5E74CB07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869C1120-72F8-4430-BE9C-0F6A0C57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4DC232A-9E42-41DF-8FA2-F48FE031F50D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377039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ADT ( ABAP Development Tool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Installation &amp; Setup of ADT on Eclipse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Format of an OData URL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348814"/>
            <a:ext cx="64004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EPM Data model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ABAP SEGW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Creating OData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Building GetEntitySet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GetEntity(Single Record)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CreateEntity(POST)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Testing the Create Method at Sap Gateway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Implementing the delete and update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Function Import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290741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54128" y="8959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getEntity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25288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ADT ( ABAP Development Tool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779090"/>
            <a:ext cx="116215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</p:txBody>
      </p:sp>
      <p:pic>
        <p:nvPicPr>
          <p:cNvPr id="2050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5" y="1125401"/>
            <a:ext cx="32194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95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10802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Installation &amp; Setup of ADT on Eclipse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317E1DC-D03B-4F96-BCB0-2DB879357170}"/>
              </a:ext>
            </a:extLst>
          </p:cNvPr>
          <p:cNvGrpSpPr/>
          <p:nvPr/>
        </p:nvGrpSpPr>
        <p:grpSpPr>
          <a:xfrm>
            <a:off x="1325217" y="765240"/>
            <a:ext cx="9962961" cy="6016625"/>
            <a:chOff x="3053187" y="420688"/>
            <a:chExt cx="5204114" cy="60166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959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20688"/>
              <a:ext cx="2819400" cy="668338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20688"/>
              <a:ext cx="815975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7" name="TextBox 135">
              <a:extLst>
                <a:ext uri="{FF2B5EF4-FFF2-40B4-BE49-F238E27FC236}">
                  <a16:creationId xmlns:a16="http://schemas.microsoft.com/office/drawing/2014/main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8" name="TextBox 136">
              <a:extLst>
                <a:ext uri="{FF2B5EF4-FFF2-40B4-BE49-F238E27FC236}">
                  <a16:creationId xmlns:a16="http://schemas.microsoft.com/office/drawing/2014/main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9" name="TextBox 137">
              <a:extLst>
                <a:ext uri="{FF2B5EF4-FFF2-40B4-BE49-F238E27FC236}">
                  <a16:creationId xmlns:a16="http://schemas.microsoft.com/office/drawing/2014/main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40" name="TextBox 138">
              <a:extLst>
                <a:ext uri="{FF2B5EF4-FFF2-40B4-BE49-F238E27FC236}">
                  <a16:creationId xmlns:a16="http://schemas.microsoft.com/office/drawing/2014/main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1" name="TextBox 139">
              <a:extLst>
                <a:ext uri="{FF2B5EF4-FFF2-40B4-BE49-F238E27FC236}">
                  <a16:creationId xmlns:a16="http://schemas.microsoft.com/office/drawing/2014/main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2" name="TextBox 140">
              <a:extLst>
                <a:ext uri="{FF2B5EF4-FFF2-40B4-BE49-F238E27FC236}">
                  <a16:creationId xmlns:a16="http://schemas.microsoft.com/office/drawing/2014/main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3" name="TextBox 141">
              <a:extLst>
                <a:ext uri="{FF2B5EF4-FFF2-40B4-BE49-F238E27FC236}">
                  <a16:creationId xmlns:a16="http://schemas.microsoft.com/office/drawing/2014/main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4" name="TextBox 142">
              <a:extLst>
                <a:ext uri="{FF2B5EF4-FFF2-40B4-BE49-F238E27FC236}">
                  <a16:creationId xmlns:a16="http://schemas.microsoft.com/office/drawing/2014/main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5" name="TextBox 143">
              <a:extLst>
                <a:ext uri="{FF2B5EF4-FFF2-40B4-BE49-F238E27FC236}">
                  <a16:creationId xmlns:a16="http://schemas.microsoft.com/office/drawing/2014/main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5" name="TextBox 178">
              <a:extLst>
                <a:ext uri="{FF2B5EF4-FFF2-40B4-BE49-F238E27FC236}">
                  <a16:creationId xmlns:a16="http://schemas.microsoft.com/office/drawing/2014/main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179">
              <a:extLst>
                <a:ext uri="{FF2B5EF4-FFF2-40B4-BE49-F238E27FC236}">
                  <a16:creationId xmlns:a16="http://schemas.microsoft.com/office/drawing/2014/main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7" name="TextBox 180">
              <a:extLst>
                <a:ext uri="{FF2B5EF4-FFF2-40B4-BE49-F238E27FC236}">
                  <a16:creationId xmlns:a16="http://schemas.microsoft.com/office/drawing/2014/main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1">
              <a:extLst>
                <a:ext uri="{FF2B5EF4-FFF2-40B4-BE49-F238E27FC236}">
                  <a16:creationId xmlns:a16="http://schemas.microsoft.com/office/drawing/2014/main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2020-09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9" name="TextBox 182">
              <a:extLst>
                <a:ext uri="{FF2B5EF4-FFF2-40B4-BE49-F238E27FC236}">
                  <a16:creationId xmlns:a16="http://schemas.microsoft.com/office/drawing/2014/main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0" name="TextBox 183">
              <a:extLst>
                <a:ext uri="{FF2B5EF4-FFF2-40B4-BE49-F238E27FC236}">
                  <a16:creationId xmlns:a16="http://schemas.microsoft.com/office/drawing/2014/main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https://tools.hana.ondemand.com/2019-09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1" name="TextBox 184">
              <a:extLst>
                <a:ext uri="{FF2B5EF4-FFF2-40B4-BE49-F238E27FC236}">
                  <a16:creationId xmlns:a16="http://schemas.microsoft.com/office/drawing/2014/main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5">
              <a:extLst>
                <a:ext uri="{FF2B5EF4-FFF2-40B4-BE49-F238E27FC236}">
                  <a16:creationId xmlns:a16="http://schemas.microsoft.com/office/drawing/2014/main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3" name="TextBox 186">
              <a:extLst>
                <a:ext uri="{FF2B5EF4-FFF2-40B4-BE49-F238E27FC236}">
                  <a16:creationId xmlns:a16="http://schemas.microsoft.com/office/drawing/2014/main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16" y="2909951"/>
            <a:ext cx="2460078" cy="172356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379414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E0F81D7-EAA6-4645-8FAF-4EBC874E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804424" y="2844225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59A31C-A1AF-4990-80A9-AACA104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3ACA1-60BE-4EFC-8047-72304817DB8A}"/>
              </a:ext>
            </a:extLst>
          </p:cNvPr>
          <p:cNvSpPr/>
          <p:nvPr/>
        </p:nvSpPr>
        <p:spPr>
          <a:xfrm>
            <a:off x="258617" y="1617136"/>
            <a:ext cx="11563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http://stcfin.st.com:8021/sap/opu/odata/IWBEP/GWSAMPLE_BASIC/ProductSet?$format=json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04D15FD-BDD7-4BA1-9A01-F3A2A9453D26}"/>
                  </a:ext>
                </a:extLst>
              </p14:cNvPr>
              <p14:cNvContentPartPr/>
              <p14:nvPr/>
            </p14:nvContentPartPr>
            <p14:xfrm>
              <a:off x="328680" y="1929240"/>
              <a:ext cx="4618440" cy="219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04D15FD-BDD7-4BA1-9A01-F3A2A9453D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680" y="1920240"/>
                <a:ext cx="46360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2F8EC3A-EB2C-4FB6-A84E-C06BF9500403}"/>
                  </a:ext>
                </a:extLst>
              </p14:cNvPr>
              <p14:cNvContentPartPr/>
              <p14:nvPr/>
            </p14:nvContentPartPr>
            <p14:xfrm>
              <a:off x="5459040" y="1454040"/>
              <a:ext cx="3831480" cy="6058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2F8EC3A-EB2C-4FB6-A84E-C06BF95004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0040" y="1445040"/>
                <a:ext cx="384912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3299844-7A3A-4B51-9049-CD7CA39FACCD}"/>
                  </a:ext>
                </a:extLst>
              </p14:cNvPr>
              <p14:cNvContentPartPr/>
              <p14:nvPr/>
            </p14:nvContentPartPr>
            <p14:xfrm>
              <a:off x="9866520" y="1163880"/>
              <a:ext cx="119160" cy="1166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3299844-7A3A-4B51-9049-CD7CA39FA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57520" y="1154880"/>
                <a:ext cx="1368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4123AB6-8C57-4D58-8B30-4AC03EF132C8}"/>
                  </a:ext>
                </a:extLst>
              </p14:cNvPr>
              <p14:cNvContentPartPr/>
              <p14:nvPr/>
            </p14:nvContentPartPr>
            <p14:xfrm>
              <a:off x="9125640" y="1233720"/>
              <a:ext cx="101160" cy="156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4123AB6-8C57-4D58-8B30-4AC03EF132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16640" y="1224720"/>
                <a:ext cx="1188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A6F053F-1573-4662-B4C1-65ECFB3020FD}"/>
                  </a:ext>
                </a:extLst>
              </p14:cNvPr>
              <p14:cNvContentPartPr/>
              <p14:nvPr/>
            </p14:nvContentPartPr>
            <p14:xfrm>
              <a:off x="9857160" y="1417320"/>
              <a:ext cx="146880" cy="266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A6F053F-1573-4662-B4C1-65ECFB3020F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48160" y="1408320"/>
                <a:ext cx="1645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33E55C2-F929-437D-BA74-27677BC5A357}"/>
                  </a:ext>
                </a:extLst>
              </p14:cNvPr>
              <p14:cNvContentPartPr/>
              <p14:nvPr/>
            </p14:nvContentPartPr>
            <p14:xfrm>
              <a:off x="10204560" y="1673280"/>
              <a:ext cx="165240" cy="3376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33E55C2-F929-437D-BA74-27677BC5A3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95560" y="1664280"/>
                <a:ext cx="18288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DAACCCF-1E63-4076-9D4E-10C84564B1A6}"/>
                  </a:ext>
                </a:extLst>
              </p14:cNvPr>
              <p14:cNvContentPartPr/>
              <p14:nvPr/>
            </p14:nvContentPartPr>
            <p14:xfrm>
              <a:off x="10762560" y="1746360"/>
              <a:ext cx="4608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DAACCCF-1E63-4076-9D4E-10C84564B1A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53560" y="1737360"/>
                <a:ext cx="63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2E763EC-9FDD-4306-9249-78E44EECE5BB}"/>
                  </a:ext>
                </a:extLst>
              </p14:cNvPr>
              <p14:cNvContentPartPr/>
              <p14:nvPr/>
            </p14:nvContentPartPr>
            <p14:xfrm>
              <a:off x="10552320" y="1810440"/>
              <a:ext cx="457560" cy="554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2E763EC-9FDD-4306-9249-78E44EECE5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43320" y="1801440"/>
                <a:ext cx="4752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6139F04-CD81-49A5-A8F0-A2936E9D466B}"/>
                  </a:ext>
                </a:extLst>
              </p14:cNvPr>
              <p14:cNvContentPartPr/>
              <p14:nvPr/>
            </p14:nvContentPartPr>
            <p14:xfrm>
              <a:off x="11164680" y="1901880"/>
              <a:ext cx="972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6139F04-CD81-49A5-A8F0-A2936E9D466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155680" y="1892880"/>
                <a:ext cx="2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1C36E03-A01D-4C71-91FB-6818EC368B53}"/>
                  </a:ext>
                </a:extLst>
              </p14:cNvPr>
              <p14:cNvContentPartPr/>
              <p14:nvPr/>
            </p14:nvContentPartPr>
            <p14:xfrm>
              <a:off x="11292840" y="1901880"/>
              <a:ext cx="936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1C36E03-A01D-4C71-91FB-6818EC368B5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283840" y="1892880"/>
                <a:ext cx="27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83CD1CA-F493-4D9E-B6F2-B26B5E3611B4}"/>
                  </a:ext>
                </a:extLst>
              </p14:cNvPr>
              <p14:cNvContentPartPr/>
              <p14:nvPr/>
            </p14:nvContentPartPr>
            <p14:xfrm>
              <a:off x="11475720" y="1911240"/>
              <a:ext cx="18720" cy="97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83CD1CA-F493-4D9E-B6F2-B26B5E3611B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466720" y="1902240"/>
                <a:ext cx="363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14:cNvPr>
              <p14:cNvContentPartPr/>
              <p14:nvPr/>
            </p14:nvContentPartPr>
            <p14:xfrm>
              <a:off x="4617720" y="5367600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E994D9-974F-49B8-97C5-54FC683B4B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8720" y="53586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14681</TotalTime>
  <Words>1948</Words>
  <Application>Microsoft Office PowerPoint</Application>
  <PresentationFormat>Widescreen</PresentationFormat>
  <Paragraphs>315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Narrow</vt:lpstr>
      <vt:lpstr>Benton Sans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641</cp:revision>
  <dcterms:created xsi:type="dcterms:W3CDTF">2016-07-10T03:33:26Z</dcterms:created>
  <dcterms:modified xsi:type="dcterms:W3CDTF">2021-05-31T14:37:31Z</dcterms:modified>
</cp:coreProperties>
</file>